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8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7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1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9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0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53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9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6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7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0B98-5797-4BC8-8622-20C943B21053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30FAD-4346-4AA1-A3E3-5835AAC7D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85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60" y="596978"/>
            <a:ext cx="9709419" cy="40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8400" y="102272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Register Now </a:t>
            </a:r>
            <a:b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Illinois Concealed Carry</a:t>
            </a:r>
            <a:b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3 Hour Renewal</a:t>
            </a:r>
            <a:b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en-US" sz="4400" b="1" dirty="0" smtClean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Black" panose="020B0A04020102020204" pitchFamily="34" charset="0"/>
              </a:rPr>
              <a:t>$40.00</a:t>
            </a:r>
            <a:endParaRPr lang="en-US" sz="4400" b="1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4844" y="5299033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783" y="2747262"/>
            <a:ext cx="2580952" cy="1619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818" y="824760"/>
            <a:ext cx="1070746" cy="210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36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 Register Now  Illinois Concealed Carry 3 Hour Renewal $40.00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 Now  Illinois Concealed Carry 3 Hour Renewal October 21st 2pm-5pm</dc:title>
  <dc:creator>Ray Minor</dc:creator>
  <cp:lastModifiedBy>Ray Minor</cp:lastModifiedBy>
  <cp:revision>5</cp:revision>
  <dcterms:created xsi:type="dcterms:W3CDTF">2018-10-13T18:12:20Z</dcterms:created>
  <dcterms:modified xsi:type="dcterms:W3CDTF">2018-10-14T13:47:29Z</dcterms:modified>
</cp:coreProperties>
</file>