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D38A92-A297-4952-8339-42E981B0E473}" v="1" dt="2019-12-31T15:13:22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0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4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9967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81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900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87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71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7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0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9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4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DDB30-49B3-4F1E-81C0-A6955236FE6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BD040D-022B-429A-8667-C97F39D8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EBCFD1-8894-41A6-B2A4-371839CE1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011" y="510139"/>
            <a:ext cx="11088304" cy="5736657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0099"/>
                </a:solidFill>
              </a:rPr>
              <a:t>American Legion Fundraising Breakfast</a:t>
            </a:r>
          </a:p>
          <a:p>
            <a:pPr algn="ctr"/>
            <a:r>
              <a:rPr lang="en-US" sz="2800" dirty="0">
                <a:solidFill>
                  <a:srgbClr val="000099"/>
                </a:solidFill>
              </a:rPr>
              <a:t>Biscuits, Gravy &amp; Sausage</a:t>
            </a:r>
          </a:p>
          <a:p>
            <a:pPr algn="ctr"/>
            <a:r>
              <a:rPr lang="en-US" sz="2800" dirty="0">
                <a:solidFill>
                  <a:srgbClr val="000099"/>
                </a:solidFill>
              </a:rPr>
              <a:t>7 a.m. – 10 a.m.</a:t>
            </a:r>
          </a:p>
          <a:p>
            <a:pPr algn="ctr"/>
            <a:r>
              <a:rPr lang="en-US" dirty="0">
                <a:solidFill>
                  <a:srgbClr val="000099"/>
                </a:solidFill>
              </a:rPr>
              <a:t>When: January 18</a:t>
            </a:r>
          </a:p>
          <a:p>
            <a:pPr algn="ctr"/>
            <a:r>
              <a:rPr lang="en-US" dirty="0">
                <a:solidFill>
                  <a:srgbClr val="000099"/>
                </a:solidFill>
              </a:rPr>
              <a:t>February 15</a:t>
            </a:r>
          </a:p>
          <a:p>
            <a:pPr algn="ctr"/>
            <a:r>
              <a:rPr lang="en-US" dirty="0">
                <a:solidFill>
                  <a:srgbClr val="000099"/>
                </a:solidFill>
              </a:rPr>
              <a:t>March 21</a:t>
            </a:r>
          </a:p>
          <a:p>
            <a:pPr algn="ctr"/>
            <a:r>
              <a:rPr lang="en-US" dirty="0">
                <a:solidFill>
                  <a:srgbClr val="000099"/>
                </a:solidFill>
              </a:rPr>
              <a:t>April 15</a:t>
            </a:r>
          </a:p>
          <a:p>
            <a:pPr algn="ctr"/>
            <a:endParaRPr lang="en-US" dirty="0">
              <a:solidFill>
                <a:srgbClr val="000099"/>
              </a:solidFill>
            </a:endParaRPr>
          </a:p>
          <a:p>
            <a:pPr algn="ctr"/>
            <a:r>
              <a:rPr lang="en-US" sz="2800" dirty="0">
                <a:solidFill>
                  <a:srgbClr val="000099"/>
                </a:solidFill>
              </a:rPr>
              <a:t>105 W 1</a:t>
            </a:r>
            <a:r>
              <a:rPr lang="en-US" sz="2800" baseline="30000" dirty="0">
                <a:solidFill>
                  <a:srgbClr val="000099"/>
                </a:solidFill>
              </a:rPr>
              <a:t>st</a:t>
            </a:r>
            <a:r>
              <a:rPr lang="en-US" sz="2800" dirty="0">
                <a:solidFill>
                  <a:srgbClr val="000099"/>
                </a:solidFill>
              </a:rPr>
              <a:t> Street</a:t>
            </a:r>
          </a:p>
          <a:p>
            <a:pPr algn="ctr"/>
            <a:r>
              <a:rPr lang="en-US" sz="2800" dirty="0">
                <a:solidFill>
                  <a:srgbClr val="000099"/>
                </a:solidFill>
              </a:rPr>
              <a:t>Indianola, IA 50125</a:t>
            </a:r>
          </a:p>
        </p:txBody>
      </p:sp>
      <p:pic>
        <p:nvPicPr>
          <p:cNvPr id="7" name="Picture 6" descr="A picture containing cup, drawing, food, plate&#10;&#10;Description automatically generated">
            <a:extLst>
              <a:ext uri="{FF2B5EF4-FFF2-40B4-BE49-F238E27FC236}">
                <a16:creationId xmlns:a16="http://schemas.microsoft.com/office/drawing/2014/main" id="{2EA605A7-BA63-4A46-AA52-1E7E1FB2F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167" y="837398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315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F3D1A7C8937428CDD6BF445AA10BA" ma:contentTypeVersion="14" ma:contentTypeDescription="Create a new document." ma:contentTypeScope="" ma:versionID="12a1cd2ab317a759ce7efb4501f51b0c">
  <xsd:schema xmlns:xsd="http://www.w3.org/2001/XMLSchema" xmlns:xs="http://www.w3.org/2001/XMLSchema" xmlns:p="http://schemas.microsoft.com/office/2006/metadata/properties" xmlns:ns2="caa7e952-cd98-40e0-b3c7-e426ab4ce8e6" xmlns:ns3="f9d7398a-85bf-450e-8f7b-21bc0a186755" targetNamespace="http://schemas.microsoft.com/office/2006/metadata/properties" ma:root="true" ma:fieldsID="364b1a3bb056330faff0127a21f76afa" ns2:_="" ns3:_="">
    <xsd:import namespace="caa7e952-cd98-40e0-b3c7-e426ab4ce8e6"/>
    <xsd:import namespace="f9d7398a-85bf-450e-8f7b-21bc0a1867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7e952-cd98-40e0-b3c7-e426ab4ce8e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7398a-85bf-450e-8f7b-21bc0a1867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B55E90-7D44-4378-B043-B382D887C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7e952-cd98-40e0-b3c7-e426ab4ce8e6"/>
    <ds:schemaRef ds:uri="f9d7398a-85bf-450e-8f7b-21bc0a1867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FF4803-8162-43E9-96BA-A3F049995C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106E74-9F2E-46F3-B27D-BA9F700E85F0}">
  <ds:schemaRefs>
    <ds:schemaRef ds:uri="f9d7398a-85bf-450e-8f7b-21bc0a186755"/>
    <ds:schemaRef ds:uri="http://www.w3.org/XML/1998/namespace"/>
    <ds:schemaRef ds:uri="http://schemas.microsoft.com/office/2006/documentManagement/types"/>
    <ds:schemaRef ds:uri="caa7e952-cd98-40e0-b3c7-e426ab4ce8e6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38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Rasko</dc:creator>
  <cp:lastModifiedBy>Barb Rasko</cp:lastModifiedBy>
  <cp:revision>5</cp:revision>
  <dcterms:created xsi:type="dcterms:W3CDTF">2019-11-13T17:26:01Z</dcterms:created>
  <dcterms:modified xsi:type="dcterms:W3CDTF">2019-12-31T15:21:43Z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0x0101005E9F3D1A7C8937428CDD6BF445AA10BA</vt:lpwstr>
  </property>
</Properties>
</file>