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50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300927549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300927549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300927549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300927549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3009275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3009275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3009275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3009275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300927549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300927549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300927549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300927549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30092754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300927549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300927549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300927549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300927549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300927549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069150" y="1227650"/>
            <a:ext cx="5805600" cy="17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Safety for Businesses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Spanish Fork Fire &amp; EMS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questions about the fire code or to schedule a fire inspection contact.</a:t>
            </a: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1297500" y="2074325"/>
            <a:ext cx="7038900" cy="24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Spanish Fork Fire Marshal Jason Turner</a:t>
            </a:r>
            <a:endParaRPr sz="2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/>
              <a:t>801-804-4755</a:t>
            </a:r>
            <a:endParaRPr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do fire inspections in businesses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000" y="1382900"/>
            <a:ext cx="7572774" cy="359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items we look for when doing an inspection</a:t>
            </a: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1297500" y="123592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Is the address visible on the building?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Are fire hydrants visible with 3ft of clearance around them?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Is there adequate fire department access?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Does this building have a fire alarm or fire sprinkler system?  Do they have current inspection tags?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 the exit signs and emergency lights work properly?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Are fire extinguishers visible with current inspection tags or recently purchased?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Are extension cords being used for permanent wiring?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Are surge protectors being plugged into surge protectors?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Are fire sprinkler heads blocked by storage?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sure that the electrical panel is clear and labeled correctly?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8391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this look safe?</a:t>
            </a:r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5983100" y="2695225"/>
            <a:ext cx="2353200" cy="17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874" y="255413"/>
            <a:ext cx="3474524" cy="4632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050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close at the white cord </a:t>
            </a: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5145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changed the original power cord with a cheap extension cord wire.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 you have anything like this in your store or office?</a:t>
            </a: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299" y="98775"/>
            <a:ext cx="3657423" cy="487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225" y="364916"/>
            <a:ext cx="7846499" cy="4413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0981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be able to get out quickly?</a:t>
            </a: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5037675" y="2039050"/>
            <a:ext cx="2547000" cy="21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024" y="148163"/>
            <a:ext cx="3635400" cy="48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5850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this go?</a:t>
            </a: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5919600" y="2151950"/>
            <a:ext cx="2416800" cy="23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2820" y="633263"/>
            <a:ext cx="3152005" cy="38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2752500" cy="12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be able to find this?</a:t>
            </a: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4677825" y="2257775"/>
            <a:ext cx="3658500" cy="22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025" y="335138"/>
            <a:ext cx="4473225" cy="44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On-screen Show (16:9)</PresentationFormat>
  <Paragraphs>24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Montserrat</vt:lpstr>
      <vt:lpstr>Lato</vt:lpstr>
      <vt:lpstr>Focus</vt:lpstr>
      <vt:lpstr>Fire Safety for Businesses</vt:lpstr>
      <vt:lpstr>Why we do fire inspections in businesses</vt:lpstr>
      <vt:lpstr>Main items we look for when doing an inspection</vt:lpstr>
      <vt:lpstr>Does this look safe?</vt:lpstr>
      <vt:lpstr>Look close at the white cord </vt:lpstr>
      <vt:lpstr>PowerPoint Presentation</vt:lpstr>
      <vt:lpstr>Would you be able to get out quickly?</vt:lpstr>
      <vt:lpstr>Where does this go?</vt:lpstr>
      <vt:lpstr>Would you be able to find this?</vt:lpstr>
      <vt:lpstr>For questions about the fire code or to schedule a fire inspection contact.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Safety for Businesses</dc:title>
  <dc:creator>ehales</dc:creator>
  <cp:lastModifiedBy>ehales</cp:lastModifiedBy>
  <cp:revision>1</cp:revision>
  <dcterms:modified xsi:type="dcterms:W3CDTF">2022-06-16T17:37:00Z</dcterms:modified>
</cp:coreProperties>
</file>