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941C-F7D5-42C1-A858-00B0C38A8923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04BD-68E8-46D9-8D06-E2779C6E8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2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941C-F7D5-42C1-A858-00B0C38A8923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04BD-68E8-46D9-8D06-E2779C6E8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9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941C-F7D5-42C1-A858-00B0C38A8923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04BD-68E8-46D9-8D06-E2779C6E8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6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941C-F7D5-42C1-A858-00B0C38A8923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04BD-68E8-46D9-8D06-E2779C6E8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1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941C-F7D5-42C1-A858-00B0C38A8923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04BD-68E8-46D9-8D06-E2779C6E8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2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941C-F7D5-42C1-A858-00B0C38A8923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04BD-68E8-46D9-8D06-E2779C6E8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58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941C-F7D5-42C1-A858-00B0C38A8923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04BD-68E8-46D9-8D06-E2779C6E8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17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941C-F7D5-42C1-A858-00B0C38A8923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04BD-68E8-46D9-8D06-E2779C6E8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7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941C-F7D5-42C1-A858-00B0C38A8923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04BD-68E8-46D9-8D06-E2779C6E8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0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941C-F7D5-42C1-A858-00B0C38A8923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04BD-68E8-46D9-8D06-E2779C6E8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74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941C-F7D5-42C1-A858-00B0C38A8923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04BD-68E8-46D9-8D06-E2779C6E8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0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E941C-F7D5-42C1-A858-00B0C38A8923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604BD-68E8-46D9-8D06-E2779C6E8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04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646"/>
            <a:ext cx="12292667" cy="67142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33419" y="4861316"/>
            <a:ext cx="5911853" cy="1828067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+mn-lt"/>
              </a:rPr>
              <a:t>9911 River Bend Road </a:t>
            </a:r>
            <a:br>
              <a:rPr lang="en-US" sz="2000" b="1" dirty="0" smtClean="0">
                <a:latin typeface="+mn-lt"/>
              </a:rPr>
            </a:br>
            <a:r>
              <a:rPr lang="en-US" sz="2000" b="1" dirty="0" smtClean="0">
                <a:latin typeface="+mn-lt"/>
              </a:rPr>
              <a:t>Benton, IL </a:t>
            </a:r>
            <a:br>
              <a:rPr lang="en-US" sz="2000" b="1" dirty="0" smtClean="0">
                <a:latin typeface="+mn-lt"/>
              </a:rPr>
            </a:br>
            <a:r>
              <a:rPr lang="en-US" sz="2000" b="1" dirty="0" smtClean="0">
                <a:latin typeface="+mn-lt"/>
              </a:rPr>
              <a:t>618-629-3422</a:t>
            </a:r>
            <a:endParaRPr lang="en-US" sz="2000" b="1" dirty="0"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33326" y="4861316"/>
            <a:ext cx="6311728" cy="18280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latin typeface="+mn-lt"/>
              </a:rPr>
              <a:t>Tuesday, Thursday, Friday 8:30 - 5:30</a:t>
            </a:r>
            <a:br>
              <a:rPr lang="en-US" sz="2000" b="1" dirty="0" smtClean="0">
                <a:latin typeface="+mn-lt"/>
              </a:rPr>
            </a:br>
            <a:r>
              <a:rPr lang="en-US" sz="2000" b="1" dirty="0" smtClean="0">
                <a:latin typeface="+mn-lt"/>
              </a:rPr>
              <a:t>Wednesday 11:00 - 7:00</a:t>
            </a:r>
          </a:p>
          <a:p>
            <a:r>
              <a:rPr lang="en-US" sz="2000" b="1" dirty="0" smtClean="0">
                <a:latin typeface="+mn-lt"/>
              </a:rPr>
              <a:t>Saturday 8:30 – 2:00 </a:t>
            </a:r>
            <a:endParaRPr lang="en-US" sz="2000" b="1" dirty="0"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285" y="5775349"/>
            <a:ext cx="3280096" cy="90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723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9911 River Bend Road  Benton, IL  618-629-3422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9911 River Bend Road Benton, IL  618-629-3422</dc:title>
  <dc:creator>Ray Minor</dc:creator>
  <cp:lastModifiedBy>Ray Minor</cp:lastModifiedBy>
  <cp:revision>4</cp:revision>
  <dcterms:created xsi:type="dcterms:W3CDTF">2020-06-24T19:27:49Z</dcterms:created>
  <dcterms:modified xsi:type="dcterms:W3CDTF">2020-06-24T21:06:24Z</dcterms:modified>
</cp:coreProperties>
</file>