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8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7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3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0B98-5797-4BC8-8622-20C943B21053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669"/>
            <a:ext cx="10478530" cy="50100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2" y="2291748"/>
            <a:ext cx="7179323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Illinois </a:t>
            </a: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Concealed Carry</a:t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3 Hour </a:t>
            </a: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Renewal Course</a:t>
            </a: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Range Qualifications Are Now Available By Appointment Then Attend </a:t>
            </a: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Any Renewal Class Date </a:t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Call For Details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2357" y="4440088"/>
            <a:ext cx="9144000" cy="1655762"/>
          </a:xfrm>
        </p:spPr>
        <p:txBody>
          <a:bodyPr/>
          <a:lstStyle/>
          <a:p>
            <a:r>
              <a:rPr lang="en-US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618-629-3422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783" y="2747262"/>
            <a:ext cx="2580952" cy="1619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818" y="824760"/>
            <a:ext cx="1070746" cy="2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3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 Illinois Concealed Carry 3 Hour Renewal Course Range Qualifications Are Now Available By Appointment Then Attend Any Renewal Class Date  Call For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Now  Illinois Concealed Carry 3 Hour Renewal October 21st 2pm-5pm</dc:title>
  <dc:creator>Ray Minor</dc:creator>
  <cp:lastModifiedBy>Ray Minor</cp:lastModifiedBy>
  <cp:revision>9</cp:revision>
  <dcterms:created xsi:type="dcterms:W3CDTF">2018-10-13T18:12:20Z</dcterms:created>
  <dcterms:modified xsi:type="dcterms:W3CDTF">2019-01-24T21:04:04Z</dcterms:modified>
</cp:coreProperties>
</file>