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32735838" cy="21763038"/>
  <p:notesSz cx="9296400" cy="14782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1" d="100"/>
          <a:sy n="41" d="100"/>
        </p:scale>
        <p:origin x="55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8A1D-333B-461B-A277-5AAA0C106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1980" y="3561684"/>
            <a:ext cx="24551879" cy="7576761"/>
          </a:xfrm>
        </p:spPr>
        <p:txBody>
          <a:bodyPr anchor="b"/>
          <a:lstStyle>
            <a:lvl1pPr algn="ctr">
              <a:defRPr sz="1611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4A4A8-1572-4C01-A7DA-9F0EA6DAC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1980" y="11430634"/>
            <a:ext cx="24551879" cy="5254362"/>
          </a:xfrm>
        </p:spPr>
        <p:txBody>
          <a:bodyPr/>
          <a:lstStyle>
            <a:lvl1pPr marL="0" indent="0" algn="ctr">
              <a:buNone/>
              <a:defRPr sz="6444"/>
            </a:lvl1pPr>
            <a:lvl2pPr marL="1227582" indent="0" algn="ctr">
              <a:buNone/>
              <a:defRPr sz="5370"/>
            </a:lvl2pPr>
            <a:lvl3pPr marL="2455164" indent="0" algn="ctr">
              <a:buNone/>
              <a:defRPr sz="4833"/>
            </a:lvl3pPr>
            <a:lvl4pPr marL="3682746" indent="0" algn="ctr">
              <a:buNone/>
              <a:defRPr sz="4296"/>
            </a:lvl4pPr>
            <a:lvl5pPr marL="4910328" indent="0" algn="ctr">
              <a:buNone/>
              <a:defRPr sz="4296"/>
            </a:lvl5pPr>
            <a:lvl6pPr marL="6137910" indent="0" algn="ctr">
              <a:buNone/>
              <a:defRPr sz="4296"/>
            </a:lvl6pPr>
            <a:lvl7pPr marL="7365492" indent="0" algn="ctr">
              <a:buNone/>
              <a:defRPr sz="4296"/>
            </a:lvl7pPr>
            <a:lvl8pPr marL="8593074" indent="0" algn="ctr">
              <a:buNone/>
              <a:defRPr sz="4296"/>
            </a:lvl8pPr>
            <a:lvl9pPr marL="9820656" indent="0" algn="ctr">
              <a:buNone/>
              <a:defRPr sz="42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B8FF2-1F43-445E-8F1D-271C352E5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5C90-5D07-4E2E-B947-134F8BCDAA9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DEAEC-F72F-463A-AD6F-2E27E51B8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6A546-1807-43F0-8BF1-DC223370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A5B5-6771-43A1-BDCA-59A565FFC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6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6D48-7FA0-412C-A786-724EA7CC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04463-C025-4DC1-BE0D-724FE584F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79061-F18E-4FB5-A61A-A2560D57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5C90-5D07-4E2E-B947-134F8BCDAA9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F8102-319D-4C0F-9DE7-56B8B098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4C158-133F-4718-AAC1-C2197CB9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A5B5-6771-43A1-BDCA-59A565FFC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6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0C12A9-A8C4-4101-B860-DB70212FD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426584" y="1158680"/>
            <a:ext cx="7058665" cy="18443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973B2-7DF3-428D-ADD0-B2E65C46D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50589" y="1158680"/>
            <a:ext cx="20766797" cy="18443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10706-1D01-47E2-89CE-75B03708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5C90-5D07-4E2E-B947-134F8BCDAA9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6600B-F8EE-496D-8240-5A9CACDF6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489A1-B731-4187-B2C6-FCDAA449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A5B5-6771-43A1-BDCA-59A565FFC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7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5D8B-D60D-4C4D-895D-AB220BE9D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E9826-6DF6-48CB-9F66-44FB53250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747CA-4CB2-4987-8CC7-FAA09B90C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5C90-5D07-4E2E-B947-134F8BCDAA9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64D0E-7E1F-4137-9234-44CC77B93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A8798-0E78-467B-8D27-AC4FDF0F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A5B5-6771-43A1-BDCA-59A565FFC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8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32069-E0B2-4EAE-BD99-7A0623113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539" y="5425649"/>
            <a:ext cx="28234660" cy="9052818"/>
          </a:xfrm>
        </p:spPr>
        <p:txBody>
          <a:bodyPr anchor="b"/>
          <a:lstStyle>
            <a:lvl1pPr>
              <a:defRPr sz="1611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D2856-971B-4BB7-8C99-51591D31C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3539" y="14564110"/>
            <a:ext cx="28234660" cy="4760663"/>
          </a:xfrm>
        </p:spPr>
        <p:txBody>
          <a:bodyPr/>
          <a:lstStyle>
            <a:lvl1pPr marL="0" indent="0">
              <a:buNone/>
              <a:defRPr sz="6444">
                <a:solidFill>
                  <a:schemeClr val="tx1">
                    <a:tint val="75000"/>
                  </a:schemeClr>
                </a:solidFill>
              </a:defRPr>
            </a:lvl1pPr>
            <a:lvl2pPr marL="1227582" indent="0">
              <a:buNone/>
              <a:defRPr sz="5370">
                <a:solidFill>
                  <a:schemeClr val="tx1">
                    <a:tint val="75000"/>
                  </a:schemeClr>
                </a:solidFill>
              </a:defRPr>
            </a:lvl2pPr>
            <a:lvl3pPr marL="2455164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3pPr>
            <a:lvl4pPr marL="3682746" indent="0">
              <a:buNone/>
              <a:defRPr sz="4296">
                <a:solidFill>
                  <a:schemeClr val="tx1">
                    <a:tint val="75000"/>
                  </a:schemeClr>
                </a:solidFill>
              </a:defRPr>
            </a:lvl4pPr>
            <a:lvl5pPr marL="4910328" indent="0">
              <a:buNone/>
              <a:defRPr sz="4296">
                <a:solidFill>
                  <a:schemeClr val="tx1">
                    <a:tint val="75000"/>
                  </a:schemeClr>
                </a:solidFill>
              </a:defRPr>
            </a:lvl5pPr>
            <a:lvl6pPr marL="6137910" indent="0">
              <a:buNone/>
              <a:defRPr sz="4296">
                <a:solidFill>
                  <a:schemeClr val="tx1">
                    <a:tint val="75000"/>
                  </a:schemeClr>
                </a:solidFill>
              </a:defRPr>
            </a:lvl6pPr>
            <a:lvl7pPr marL="7365492" indent="0">
              <a:buNone/>
              <a:defRPr sz="4296">
                <a:solidFill>
                  <a:schemeClr val="tx1">
                    <a:tint val="75000"/>
                  </a:schemeClr>
                </a:solidFill>
              </a:defRPr>
            </a:lvl7pPr>
            <a:lvl8pPr marL="8593074" indent="0">
              <a:buNone/>
              <a:defRPr sz="4296">
                <a:solidFill>
                  <a:schemeClr val="tx1">
                    <a:tint val="75000"/>
                  </a:schemeClr>
                </a:solidFill>
              </a:defRPr>
            </a:lvl8pPr>
            <a:lvl9pPr marL="9820656" indent="0">
              <a:buNone/>
              <a:defRPr sz="4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20784-D70B-4097-9EDC-02A5C8EDD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5C90-5D07-4E2E-B947-134F8BCDAA9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83F2-5C9F-4D05-A600-6998BEB6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60B94-E02D-429A-8CF9-ADF5B7FA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A5B5-6771-43A1-BDCA-59A565FFC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9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F3C6-7304-4014-A12F-E38B7E22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00676-885F-43DE-8476-1D56023E6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0589" y="5793401"/>
            <a:ext cx="13912731" cy="138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E924D-8E96-4B4F-B5AB-5301F34DA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572518" y="5793401"/>
            <a:ext cx="13912731" cy="138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C256E-42B3-4AD5-9B9A-E1AD1DCE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5C90-5D07-4E2E-B947-134F8BCDAA9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71C32-D07A-41BC-B5A9-44FFF3A2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FF696-C0FD-402E-9C18-7D869AA1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A5B5-6771-43A1-BDCA-59A565FFC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C20E-970A-4B0B-A593-669C3E6D6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853" y="1158682"/>
            <a:ext cx="28234660" cy="4206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D035A-7091-49D9-84C6-B0D5A9955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4854" y="5334968"/>
            <a:ext cx="13848793" cy="2614586"/>
          </a:xfrm>
        </p:spPr>
        <p:txBody>
          <a:bodyPr anchor="b"/>
          <a:lstStyle>
            <a:lvl1pPr marL="0" indent="0">
              <a:buNone/>
              <a:defRPr sz="6444" b="1"/>
            </a:lvl1pPr>
            <a:lvl2pPr marL="1227582" indent="0">
              <a:buNone/>
              <a:defRPr sz="5370" b="1"/>
            </a:lvl2pPr>
            <a:lvl3pPr marL="2455164" indent="0">
              <a:buNone/>
              <a:defRPr sz="4833" b="1"/>
            </a:lvl3pPr>
            <a:lvl4pPr marL="3682746" indent="0">
              <a:buNone/>
              <a:defRPr sz="4296" b="1"/>
            </a:lvl4pPr>
            <a:lvl5pPr marL="4910328" indent="0">
              <a:buNone/>
              <a:defRPr sz="4296" b="1"/>
            </a:lvl5pPr>
            <a:lvl6pPr marL="6137910" indent="0">
              <a:buNone/>
              <a:defRPr sz="4296" b="1"/>
            </a:lvl6pPr>
            <a:lvl7pPr marL="7365492" indent="0">
              <a:buNone/>
              <a:defRPr sz="4296" b="1"/>
            </a:lvl7pPr>
            <a:lvl8pPr marL="8593074" indent="0">
              <a:buNone/>
              <a:defRPr sz="4296" b="1"/>
            </a:lvl8pPr>
            <a:lvl9pPr marL="9820656" indent="0">
              <a:buNone/>
              <a:defRPr sz="4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A8301-E46B-4C9E-9D6C-8973459A5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54854" y="7949554"/>
            <a:ext cx="13848793" cy="11692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9AE70-8B83-49F2-8513-BC075CDED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572518" y="5334968"/>
            <a:ext cx="13916995" cy="2614586"/>
          </a:xfrm>
        </p:spPr>
        <p:txBody>
          <a:bodyPr anchor="b"/>
          <a:lstStyle>
            <a:lvl1pPr marL="0" indent="0">
              <a:buNone/>
              <a:defRPr sz="6444" b="1"/>
            </a:lvl1pPr>
            <a:lvl2pPr marL="1227582" indent="0">
              <a:buNone/>
              <a:defRPr sz="5370" b="1"/>
            </a:lvl2pPr>
            <a:lvl3pPr marL="2455164" indent="0">
              <a:buNone/>
              <a:defRPr sz="4833" b="1"/>
            </a:lvl3pPr>
            <a:lvl4pPr marL="3682746" indent="0">
              <a:buNone/>
              <a:defRPr sz="4296" b="1"/>
            </a:lvl4pPr>
            <a:lvl5pPr marL="4910328" indent="0">
              <a:buNone/>
              <a:defRPr sz="4296" b="1"/>
            </a:lvl5pPr>
            <a:lvl6pPr marL="6137910" indent="0">
              <a:buNone/>
              <a:defRPr sz="4296" b="1"/>
            </a:lvl6pPr>
            <a:lvl7pPr marL="7365492" indent="0">
              <a:buNone/>
              <a:defRPr sz="4296" b="1"/>
            </a:lvl7pPr>
            <a:lvl8pPr marL="8593074" indent="0">
              <a:buNone/>
              <a:defRPr sz="4296" b="1"/>
            </a:lvl8pPr>
            <a:lvl9pPr marL="9820656" indent="0">
              <a:buNone/>
              <a:defRPr sz="4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F8A3F8-F8CA-4236-9866-24668C59E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572518" y="7949554"/>
            <a:ext cx="13916995" cy="11692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B01151-6892-4538-A3EE-BEECA7BD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5C90-5D07-4E2E-B947-134F8BCDAA9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4517E6-9BD5-48BF-A1D3-D0B28C366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1D5B0-3BFA-4F99-8758-24DDA9EA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A5B5-6771-43A1-BDCA-59A565FFC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1C2B7-5B38-4A51-ACD7-ACBB12FA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53471-96DD-4595-A70A-C9720DD03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5C90-5D07-4E2E-B947-134F8BCDAA9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07756-BBFA-4C52-85C2-4B9C2671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6C4CC-5048-4B3E-B6B7-366E90FA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A5B5-6771-43A1-BDCA-59A565FFC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0A8DF-0CEB-4600-B0AB-CCFA3856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5C90-5D07-4E2E-B947-134F8BCDAA9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2ACFA-F42A-47AA-BC8B-9BFA66A8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8E16C-E542-433D-A03D-384ADB49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A5B5-6771-43A1-BDCA-59A565FFC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3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BD6D-4279-4661-A6D6-4EB6AEAE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854" y="1450869"/>
            <a:ext cx="10558159" cy="5078042"/>
          </a:xfrm>
        </p:spPr>
        <p:txBody>
          <a:bodyPr anchor="b"/>
          <a:lstStyle>
            <a:lvl1pPr>
              <a:defRPr sz="85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AEDA0-97CC-4077-B009-7301C0399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6995" y="3133476"/>
            <a:ext cx="16572518" cy="15465863"/>
          </a:xfrm>
        </p:spPr>
        <p:txBody>
          <a:bodyPr/>
          <a:lstStyle>
            <a:lvl1pPr>
              <a:defRPr sz="8592"/>
            </a:lvl1pPr>
            <a:lvl2pPr>
              <a:defRPr sz="7518"/>
            </a:lvl2pPr>
            <a:lvl3pPr>
              <a:defRPr sz="6444"/>
            </a:lvl3pPr>
            <a:lvl4pPr>
              <a:defRPr sz="5370"/>
            </a:lvl4pPr>
            <a:lvl5pPr>
              <a:defRPr sz="5370"/>
            </a:lvl5pPr>
            <a:lvl6pPr>
              <a:defRPr sz="5370"/>
            </a:lvl6pPr>
            <a:lvl7pPr>
              <a:defRPr sz="5370"/>
            </a:lvl7pPr>
            <a:lvl8pPr>
              <a:defRPr sz="5370"/>
            </a:lvl8pPr>
            <a:lvl9pPr>
              <a:defRPr sz="53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C9B25-92A4-46AB-AA2A-5346418C9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54854" y="6528911"/>
            <a:ext cx="10558159" cy="12095616"/>
          </a:xfrm>
        </p:spPr>
        <p:txBody>
          <a:bodyPr/>
          <a:lstStyle>
            <a:lvl1pPr marL="0" indent="0">
              <a:buNone/>
              <a:defRPr sz="4296"/>
            </a:lvl1pPr>
            <a:lvl2pPr marL="1227582" indent="0">
              <a:buNone/>
              <a:defRPr sz="3759"/>
            </a:lvl2pPr>
            <a:lvl3pPr marL="2455164" indent="0">
              <a:buNone/>
              <a:defRPr sz="3222"/>
            </a:lvl3pPr>
            <a:lvl4pPr marL="3682746" indent="0">
              <a:buNone/>
              <a:defRPr sz="2685"/>
            </a:lvl4pPr>
            <a:lvl5pPr marL="4910328" indent="0">
              <a:buNone/>
              <a:defRPr sz="2685"/>
            </a:lvl5pPr>
            <a:lvl6pPr marL="6137910" indent="0">
              <a:buNone/>
              <a:defRPr sz="2685"/>
            </a:lvl6pPr>
            <a:lvl7pPr marL="7365492" indent="0">
              <a:buNone/>
              <a:defRPr sz="2685"/>
            </a:lvl7pPr>
            <a:lvl8pPr marL="8593074" indent="0">
              <a:buNone/>
              <a:defRPr sz="2685"/>
            </a:lvl8pPr>
            <a:lvl9pPr marL="9820656" indent="0">
              <a:buNone/>
              <a:defRPr sz="26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DB005-B061-47C2-B3F9-99247E8D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5C90-5D07-4E2E-B947-134F8BCDAA9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9E970-76BD-4601-B7E6-397CB5C0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9F905-53C2-414E-9940-B478CF23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A5B5-6771-43A1-BDCA-59A565FFC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4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F36B5-2E66-46D7-8532-C8A96F5F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854" y="1450869"/>
            <a:ext cx="10558159" cy="5078042"/>
          </a:xfrm>
        </p:spPr>
        <p:txBody>
          <a:bodyPr anchor="b"/>
          <a:lstStyle>
            <a:lvl1pPr>
              <a:defRPr sz="85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A30CC-EE40-4E1B-B195-E0975EB99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916995" y="3133476"/>
            <a:ext cx="16572518" cy="15465863"/>
          </a:xfrm>
        </p:spPr>
        <p:txBody>
          <a:bodyPr/>
          <a:lstStyle>
            <a:lvl1pPr marL="0" indent="0">
              <a:buNone/>
              <a:defRPr sz="8592"/>
            </a:lvl1pPr>
            <a:lvl2pPr marL="1227582" indent="0">
              <a:buNone/>
              <a:defRPr sz="7518"/>
            </a:lvl2pPr>
            <a:lvl3pPr marL="2455164" indent="0">
              <a:buNone/>
              <a:defRPr sz="6444"/>
            </a:lvl3pPr>
            <a:lvl4pPr marL="3682746" indent="0">
              <a:buNone/>
              <a:defRPr sz="5370"/>
            </a:lvl4pPr>
            <a:lvl5pPr marL="4910328" indent="0">
              <a:buNone/>
              <a:defRPr sz="5370"/>
            </a:lvl5pPr>
            <a:lvl6pPr marL="6137910" indent="0">
              <a:buNone/>
              <a:defRPr sz="5370"/>
            </a:lvl6pPr>
            <a:lvl7pPr marL="7365492" indent="0">
              <a:buNone/>
              <a:defRPr sz="5370"/>
            </a:lvl7pPr>
            <a:lvl8pPr marL="8593074" indent="0">
              <a:buNone/>
              <a:defRPr sz="5370"/>
            </a:lvl8pPr>
            <a:lvl9pPr marL="9820656" indent="0">
              <a:buNone/>
              <a:defRPr sz="537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9C716-384D-48B7-A05A-CC806F03F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54854" y="6528911"/>
            <a:ext cx="10558159" cy="12095616"/>
          </a:xfrm>
        </p:spPr>
        <p:txBody>
          <a:bodyPr/>
          <a:lstStyle>
            <a:lvl1pPr marL="0" indent="0">
              <a:buNone/>
              <a:defRPr sz="4296"/>
            </a:lvl1pPr>
            <a:lvl2pPr marL="1227582" indent="0">
              <a:buNone/>
              <a:defRPr sz="3759"/>
            </a:lvl2pPr>
            <a:lvl3pPr marL="2455164" indent="0">
              <a:buNone/>
              <a:defRPr sz="3222"/>
            </a:lvl3pPr>
            <a:lvl4pPr marL="3682746" indent="0">
              <a:buNone/>
              <a:defRPr sz="2685"/>
            </a:lvl4pPr>
            <a:lvl5pPr marL="4910328" indent="0">
              <a:buNone/>
              <a:defRPr sz="2685"/>
            </a:lvl5pPr>
            <a:lvl6pPr marL="6137910" indent="0">
              <a:buNone/>
              <a:defRPr sz="2685"/>
            </a:lvl6pPr>
            <a:lvl7pPr marL="7365492" indent="0">
              <a:buNone/>
              <a:defRPr sz="2685"/>
            </a:lvl7pPr>
            <a:lvl8pPr marL="8593074" indent="0">
              <a:buNone/>
              <a:defRPr sz="2685"/>
            </a:lvl8pPr>
            <a:lvl9pPr marL="9820656" indent="0">
              <a:buNone/>
              <a:defRPr sz="26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C38C7-78ED-4C18-80CE-068EBD7C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5C90-5D07-4E2E-B947-134F8BCDAA9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A85C7-BE48-475D-99E5-4377EA69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9C3D1-D8B5-4A7C-AAD4-C97A3339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A5B5-6771-43A1-BDCA-59A565FFC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4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4DCED7-9EB9-4D3E-865D-FDE424A2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589" y="1158682"/>
            <a:ext cx="28234660" cy="420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489BC-07C1-42FE-8B08-909367BAD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0589" y="5793401"/>
            <a:ext cx="28234660" cy="13808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DD4FD-8CD8-439B-9157-24C16AFCB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50589" y="20171114"/>
            <a:ext cx="7365564" cy="115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55C90-5D07-4E2E-B947-134F8BCDAA9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8E2CE-A6F5-4CFA-A4EE-811FD8C57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43747" y="20171114"/>
            <a:ext cx="11048345" cy="115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58B3A-6ED1-455A-A0B9-A8FA5D877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119685" y="20171114"/>
            <a:ext cx="7365564" cy="115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AA5B5-6771-43A1-BDCA-59A565FFC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455164" rtl="0" eaLnBrk="1" latinLnBrk="0" hangingPunct="1">
        <a:lnSpc>
          <a:spcPct val="90000"/>
        </a:lnSpc>
        <a:spcBef>
          <a:spcPct val="0"/>
        </a:spcBef>
        <a:buNone/>
        <a:defRPr sz="118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3791" indent="-613791" algn="l" defTabSz="2455164" rtl="0" eaLnBrk="1" latinLnBrk="0" hangingPunct="1">
        <a:lnSpc>
          <a:spcPct val="90000"/>
        </a:lnSpc>
        <a:spcBef>
          <a:spcPts val="2685"/>
        </a:spcBef>
        <a:buFont typeface="Arial" panose="020B0604020202020204" pitchFamily="34" charset="0"/>
        <a:buChar char="•"/>
        <a:defRPr sz="7518" kern="1200">
          <a:solidFill>
            <a:schemeClr val="tx1"/>
          </a:solidFill>
          <a:latin typeface="+mn-lt"/>
          <a:ea typeface="+mn-ea"/>
          <a:cs typeface="+mn-cs"/>
        </a:defRPr>
      </a:lvl1pPr>
      <a:lvl2pPr marL="1841373" indent="-613791" algn="l" defTabSz="2455164" rtl="0" eaLnBrk="1" latinLnBrk="0" hangingPunct="1">
        <a:lnSpc>
          <a:spcPct val="90000"/>
        </a:lnSpc>
        <a:spcBef>
          <a:spcPts val="1343"/>
        </a:spcBef>
        <a:buFont typeface="Arial" panose="020B0604020202020204" pitchFamily="34" charset="0"/>
        <a:buChar char="•"/>
        <a:defRPr sz="6444" kern="1200">
          <a:solidFill>
            <a:schemeClr val="tx1"/>
          </a:solidFill>
          <a:latin typeface="+mn-lt"/>
          <a:ea typeface="+mn-ea"/>
          <a:cs typeface="+mn-cs"/>
        </a:defRPr>
      </a:lvl2pPr>
      <a:lvl3pPr marL="3068955" indent="-613791" algn="l" defTabSz="2455164" rtl="0" eaLnBrk="1" latinLnBrk="0" hangingPunct="1">
        <a:lnSpc>
          <a:spcPct val="90000"/>
        </a:lnSpc>
        <a:spcBef>
          <a:spcPts val="1343"/>
        </a:spcBef>
        <a:buFont typeface="Arial" panose="020B0604020202020204" pitchFamily="34" charset="0"/>
        <a:buChar char="•"/>
        <a:defRPr sz="5370" kern="1200">
          <a:solidFill>
            <a:schemeClr val="tx1"/>
          </a:solidFill>
          <a:latin typeface="+mn-lt"/>
          <a:ea typeface="+mn-ea"/>
          <a:cs typeface="+mn-cs"/>
        </a:defRPr>
      </a:lvl3pPr>
      <a:lvl4pPr marL="4296537" indent="-613791" algn="l" defTabSz="2455164" rtl="0" eaLnBrk="1" latinLnBrk="0" hangingPunct="1">
        <a:lnSpc>
          <a:spcPct val="90000"/>
        </a:lnSpc>
        <a:spcBef>
          <a:spcPts val="1343"/>
        </a:spcBef>
        <a:buFont typeface="Arial" panose="020B0604020202020204" pitchFamily="34" charset="0"/>
        <a:buChar char="•"/>
        <a:defRPr sz="4833" kern="1200">
          <a:solidFill>
            <a:schemeClr val="tx1"/>
          </a:solidFill>
          <a:latin typeface="+mn-lt"/>
          <a:ea typeface="+mn-ea"/>
          <a:cs typeface="+mn-cs"/>
        </a:defRPr>
      </a:lvl4pPr>
      <a:lvl5pPr marL="5524119" indent="-613791" algn="l" defTabSz="2455164" rtl="0" eaLnBrk="1" latinLnBrk="0" hangingPunct="1">
        <a:lnSpc>
          <a:spcPct val="90000"/>
        </a:lnSpc>
        <a:spcBef>
          <a:spcPts val="1343"/>
        </a:spcBef>
        <a:buFont typeface="Arial" panose="020B0604020202020204" pitchFamily="34" charset="0"/>
        <a:buChar char="•"/>
        <a:defRPr sz="4833" kern="1200">
          <a:solidFill>
            <a:schemeClr val="tx1"/>
          </a:solidFill>
          <a:latin typeface="+mn-lt"/>
          <a:ea typeface="+mn-ea"/>
          <a:cs typeface="+mn-cs"/>
        </a:defRPr>
      </a:lvl5pPr>
      <a:lvl6pPr marL="6751701" indent="-613791" algn="l" defTabSz="2455164" rtl="0" eaLnBrk="1" latinLnBrk="0" hangingPunct="1">
        <a:lnSpc>
          <a:spcPct val="90000"/>
        </a:lnSpc>
        <a:spcBef>
          <a:spcPts val="1343"/>
        </a:spcBef>
        <a:buFont typeface="Arial" panose="020B0604020202020204" pitchFamily="34" charset="0"/>
        <a:buChar char="•"/>
        <a:defRPr sz="4833" kern="1200">
          <a:solidFill>
            <a:schemeClr val="tx1"/>
          </a:solidFill>
          <a:latin typeface="+mn-lt"/>
          <a:ea typeface="+mn-ea"/>
          <a:cs typeface="+mn-cs"/>
        </a:defRPr>
      </a:lvl6pPr>
      <a:lvl7pPr marL="7979283" indent="-613791" algn="l" defTabSz="2455164" rtl="0" eaLnBrk="1" latinLnBrk="0" hangingPunct="1">
        <a:lnSpc>
          <a:spcPct val="90000"/>
        </a:lnSpc>
        <a:spcBef>
          <a:spcPts val="1343"/>
        </a:spcBef>
        <a:buFont typeface="Arial" panose="020B0604020202020204" pitchFamily="34" charset="0"/>
        <a:buChar char="•"/>
        <a:defRPr sz="4833" kern="1200">
          <a:solidFill>
            <a:schemeClr val="tx1"/>
          </a:solidFill>
          <a:latin typeface="+mn-lt"/>
          <a:ea typeface="+mn-ea"/>
          <a:cs typeface="+mn-cs"/>
        </a:defRPr>
      </a:lvl7pPr>
      <a:lvl8pPr marL="9206865" indent="-613791" algn="l" defTabSz="2455164" rtl="0" eaLnBrk="1" latinLnBrk="0" hangingPunct="1">
        <a:lnSpc>
          <a:spcPct val="90000"/>
        </a:lnSpc>
        <a:spcBef>
          <a:spcPts val="1343"/>
        </a:spcBef>
        <a:buFont typeface="Arial" panose="020B0604020202020204" pitchFamily="34" charset="0"/>
        <a:buChar char="•"/>
        <a:defRPr sz="4833" kern="1200">
          <a:solidFill>
            <a:schemeClr val="tx1"/>
          </a:solidFill>
          <a:latin typeface="+mn-lt"/>
          <a:ea typeface="+mn-ea"/>
          <a:cs typeface="+mn-cs"/>
        </a:defRPr>
      </a:lvl8pPr>
      <a:lvl9pPr marL="10434447" indent="-613791" algn="l" defTabSz="2455164" rtl="0" eaLnBrk="1" latinLnBrk="0" hangingPunct="1">
        <a:lnSpc>
          <a:spcPct val="90000"/>
        </a:lnSpc>
        <a:spcBef>
          <a:spcPts val="1343"/>
        </a:spcBef>
        <a:buFont typeface="Arial" panose="020B0604020202020204" pitchFamily="34" charset="0"/>
        <a:buChar char="•"/>
        <a:defRPr sz="4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55164" rtl="0" eaLnBrk="1" latinLnBrk="0" hangingPunct="1">
        <a:defRPr sz="4833" kern="1200">
          <a:solidFill>
            <a:schemeClr val="tx1"/>
          </a:solidFill>
          <a:latin typeface="+mn-lt"/>
          <a:ea typeface="+mn-ea"/>
          <a:cs typeface="+mn-cs"/>
        </a:defRPr>
      </a:lvl1pPr>
      <a:lvl2pPr marL="1227582" algn="l" defTabSz="2455164" rtl="0" eaLnBrk="1" latinLnBrk="0" hangingPunct="1">
        <a:defRPr sz="4833" kern="1200">
          <a:solidFill>
            <a:schemeClr val="tx1"/>
          </a:solidFill>
          <a:latin typeface="+mn-lt"/>
          <a:ea typeface="+mn-ea"/>
          <a:cs typeface="+mn-cs"/>
        </a:defRPr>
      </a:lvl2pPr>
      <a:lvl3pPr marL="2455164" algn="l" defTabSz="2455164" rtl="0" eaLnBrk="1" latinLnBrk="0" hangingPunct="1">
        <a:defRPr sz="4833" kern="1200">
          <a:solidFill>
            <a:schemeClr val="tx1"/>
          </a:solidFill>
          <a:latin typeface="+mn-lt"/>
          <a:ea typeface="+mn-ea"/>
          <a:cs typeface="+mn-cs"/>
        </a:defRPr>
      </a:lvl3pPr>
      <a:lvl4pPr marL="3682746" algn="l" defTabSz="2455164" rtl="0" eaLnBrk="1" latinLnBrk="0" hangingPunct="1">
        <a:defRPr sz="4833" kern="1200">
          <a:solidFill>
            <a:schemeClr val="tx1"/>
          </a:solidFill>
          <a:latin typeface="+mn-lt"/>
          <a:ea typeface="+mn-ea"/>
          <a:cs typeface="+mn-cs"/>
        </a:defRPr>
      </a:lvl4pPr>
      <a:lvl5pPr marL="4910328" algn="l" defTabSz="2455164" rtl="0" eaLnBrk="1" latinLnBrk="0" hangingPunct="1">
        <a:defRPr sz="4833" kern="1200">
          <a:solidFill>
            <a:schemeClr val="tx1"/>
          </a:solidFill>
          <a:latin typeface="+mn-lt"/>
          <a:ea typeface="+mn-ea"/>
          <a:cs typeface="+mn-cs"/>
        </a:defRPr>
      </a:lvl5pPr>
      <a:lvl6pPr marL="6137910" algn="l" defTabSz="2455164" rtl="0" eaLnBrk="1" latinLnBrk="0" hangingPunct="1">
        <a:defRPr sz="4833" kern="1200">
          <a:solidFill>
            <a:schemeClr val="tx1"/>
          </a:solidFill>
          <a:latin typeface="+mn-lt"/>
          <a:ea typeface="+mn-ea"/>
          <a:cs typeface="+mn-cs"/>
        </a:defRPr>
      </a:lvl6pPr>
      <a:lvl7pPr marL="7365492" algn="l" defTabSz="2455164" rtl="0" eaLnBrk="1" latinLnBrk="0" hangingPunct="1">
        <a:defRPr sz="4833" kern="1200">
          <a:solidFill>
            <a:schemeClr val="tx1"/>
          </a:solidFill>
          <a:latin typeface="+mn-lt"/>
          <a:ea typeface="+mn-ea"/>
          <a:cs typeface="+mn-cs"/>
        </a:defRPr>
      </a:lvl7pPr>
      <a:lvl8pPr marL="8593074" algn="l" defTabSz="2455164" rtl="0" eaLnBrk="1" latinLnBrk="0" hangingPunct="1">
        <a:defRPr sz="4833" kern="1200">
          <a:solidFill>
            <a:schemeClr val="tx1"/>
          </a:solidFill>
          <a:latin typeface="+mn-lt"/>
          <a:ea typeface="+mn-ea"/>
          <a:cs typeface="+mn-cs"/>
        </a:defRPr>
      </a:lvl8pPr>
      <a:lvl9pPr marL="9820656" algn="l" defTabSz="2455164" rtl="0" eaLnBrk="1" latinLnBrk="0" hangingPunct="1">
        <a:defRPr sz="4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outdoor, crowd&#10;&#10;Description automatically generated">
            <a:extLst>
              <a:ext uri="{FF2B5EF4-FFF2-40B4-BE49-F238E27FC236}">
                <a16:creationId xmlns:a16="http://schemas.microsoft.com/office/drawing/2014/main" id="{1D655693-A22D-41C1-AC03-B9FF1B37D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1" b="1342"/>
          <a:stretch/>
        </p:blipFill>
        <p:spPr>
          <a:xfrm>
            <a:off x="12773634" y="0"/>
            <a:ext cx="20371402" cy="1108464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4" descr="A group of people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74F2B177-8381-44C8-9586-D71B89DA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3"/>
          <a:stretch/>
        </p:blipFill>
        <p:spPr>
          <a:xfrm>
            <a:off x="12830279" y="11084640"/>
            <a:ext cx="19624788" cy="10678397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E1BD10-295E-45B9-A90F-8FC89AE3E370}"/>
              </a:ext>
            </a:extLst>
          </p:cNvPr>
          <p:cNvSpPr txBox="1"/>
          <p:nvPr/>
        </p:nvSpPr>
        <p:spPr>
          <a:xfrm>
            <a:off x="280771" y="2770802"/>
            <a:ext cx="18092806" cy="1165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0" b="1" dirty="0">
                <a:latin typeface="Aharoni" panose="02010803020104030203" pitchFamily="2" charset="-79"/>
                <a:cs typeface="Aharoni" panose="02010803020104030203" pitchFamily="2" charset="-79"/>
              </a:rPr>
              <a:t>Celebrating Community Festivals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9600" b="1" i="1" dirty="0">
                <a:solidFill>
                  <a:schemeClr val="bg2">
                    <a:lumMod val="75000"/>
                  </a:schemeClr>
                </a:solidFill>
              </a:rPr>
              <a:t>&amp; Business Expo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A454F7-4A22-4C4F-84DF-AB6DD7A41EAD}"/>
              </a:ext>
            </a:extLst>
          </p:cNvPr>
          <p:cNvSpPr txBox="1"/>
          <p:nvPr/>
        </p:nvSpPr>
        <p:spPr>
          <a:xfrm>
            <a:off x="2084271" y="12800166"/>
            <a:ext cx="1392701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Three Locations: </a:t>
            </a:r>
          </a:p>
          <a:p>
            <a:pPr marL="1143000" indent="-1143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Sun City</a:t>
            </a:r>
          </a:p>
          <a:p>
            <a:pPr marL="1143000" indent="-1143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Sun City West </a:t>
            </a:r>
          </a:p>
          <a:p>
            <a:pPr marL="1143000" indent="-1143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Surprise/Sun City Grand </a:t>
            </a:r>
          </a:p>
          <a:p>
            <a:pPr>
              <a:spcAft>
                <a:spcPts val="600"/>
              </a:spcAft>
            </a:pPr>
            <a:endParaRPr lang="en-US" sz="1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CA34BC-2791-4B4E-B69C-09B625AED1B7}"/>
              </a:ext>
            </a:extLst>
          </p:cNvPr>
          <p:cNvSpPr txBox="1"/>
          <p:nvPr/>
        </p:nvSpPr>
        <p:spPr>
          <a:xfrm>
            <a:off x="1737453" y="1404206"/>
            <a:ext cx="12065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highlight>
                  <a:srgbClr val="000080"/>
                </a:highlight>
              </a:rPr>
              <a:t>Surprise Regional Chamber of Commerce Presents: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1A07D7-1B5A-4FB2-806B-AF848FD3B15C}"/>
              </a:ext>
            </a:extLst>
          </p:cNvPr>
          <p:cNvSpPr txBox="1"/>
          <p:nvPr/>
        </p:nvSpPr>
        <p:spPr>
          <a:xfrm>
            <a:off x="541921" y="17843692"/>
            <a:ext cx="144566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B0F0"/>
                </a:solidFill>
                <a:effectLst/>
                <a:latin typeface="Mangal" panose="020B0502040204020203" pitchFamily="18" charset="0"/>
                <a:cs typeface="Mangal" panose="020B0502040204020203" pitchFamily="18" charset="0"/>
              </a:rPr>
              <a:t>Build Your Brand, Generate Leads, and Reach Customers  </a:t>
            </a:r>
            <a:endParaRPr lang="en-US" sz="6600" b="1" dirty="0">
              <a:solidFill>
                <a:srgbClr val="00B0F0"/>
              </a:solidFill>
              <a:latin typeface="Mangal" panose="020B0502040204020203" pitchFamily="18" charset="0"/>
              <a:cs typeface="Mangal" panose="020B05020402040202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E14D84-2CBA-4CDC-813F-71C3194DE633}"/>
              </a:ext>
            </a:extLst>
          </p:cNvPr>
          <p:cNvSpPr txBox="1"/>
          <p:nvPr/>
        </p:nvSpPr>
        <p:spPr>
          <a:xfrm>
            <a:off x="1123659" y="20825113"/>
            <a:ext cx="11489633" cy="5795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Community Building Event of the Surprise Regional Chamber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</a:t>
            </a:r>
            <a:r>
              <a:rPr lang="en-US" sz="2400" b="0" i="1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 Commerce 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AD38C9-24C0-4B99-8B5A-3F021B62C694}"/>
              </a:ext>
            </a:extLst>
          </p:cNvPr>
          <p:cNvSpPr txBox="1"/>
          <p:nvPr/>
        </p:nvSpPr>
        <p:spPr>
          <a:xfrm>
            <a:off x="19714745" y="20825113"/>
            <a:ext cx="15288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highlight>
                  <a:srgbClr val="C0C0C0"/>
                </a:highlight>
              </a:rPr>
              <a:t>WWW.CelebratingCommunities.com</a:t>
            </a:r>
          </a:p>
        </p:txBody>
      </p:sp>
    </p:spTree>
    <p:extLst>
      <p:ext uri="{BB962C8B-B14F-4D97-AF65-F5344CB8AC3E}">
        <p14:creationId xmlns:p14="http://schemas.microsoft.com/office/powerpoint/2010/main" val="398650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52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Aharoni</vt:lpstr>
      <vt:lpstr>Arial</vt:lpstr>
      <vt:lpstr>Arial Black</vt:lpstr>
      <vt:lpstr>Calibri</vt:lpstr>
      <vt:lpstr>Calibri Light</vt:lpstr>
      <vt:lpstr>Mangal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Raoul at Surprise Regional Chamber</dc:creator>
  <cp:lastModifiedBy>Raoul at Surprise Regional Chamber </cp:lastModifiedBy>
  <cp:revision>14</cp:revision>
  <cp:lastPrinted>2021-08-23T22:56:51Z</cp:lastPrinted>
  <dcterms:created xsi:type="dcterms:W3CDTF">2021-08-03T17:07:52Z</dcterms:created>
  <dcterms:modified xsi:type="dcterms:W3CDTF">2021-10-11T23:31:40Z</dcterms:modified>
</cp:coreProperties>
</file>