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686800" cy="3657600"/>
  <p:notesSz cx="6858000" cy="9144000"/>
  <p:defaultTextStyle>
    <a:defPPr>
      <a:defRPr lang="en-US"/>
    </a:defPPr>
    <a:lvl1pPr marL="0" algn="l" defTabSz="7053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52684" algn="l" defTabSz="7053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05368" algn="l" defTabSz="7053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58052" algn="l" defTabSz="7053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10736" algn="l" defTabSz="7053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63420" algn="l" defTabSz="7053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16104" algn="l" defTabSz="7053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68789" algn="l" defTabSz="7053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21473" algn="l" defTabSz="7053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2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1" d="100"/>
          <a:sy n="141" d="100"/>
        </p:scale>
        <p:origin x="102" y="564"/>
      </p:cViewPr>
      <p:guideLst>
        <p:guide orient="horz" pos="1152"/>
        <p:guide pos="2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1510" y="1136227"/>
            <a:ext cx="7383780" cy="7840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3020" y="2072640"/>
            <a:ext cx="6080760" cy="9347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526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05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58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10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63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16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68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21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3E33-C6A7-468A-BBBC-8C7AF5760E0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04EA2-0D37-40E5-A0A3-06932D628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191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3E33-C6A7-468A-BBBC-8C7AF5760E0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04EA2-0D37-40E5-A0A3-06932D628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25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97930" y="146474"/>
            <a:ext cx="1954530" cy="3120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4340" y="146474"/>
            <a:ext cx="5718810" cy="3120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3E33-C6A7-468A-BBBC-8C7AF5760E0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04EA2-0D37-40E5-A0A3-06932D628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538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3E33-C6A7-468A-BBBC-8C7AF5760E0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04EA2-0D37-40E5-A0A3-06932D628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7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197" y="2350347"/>
            <a:ext cx="7383780" cy="726440"/>
          </a:xfrm>
        </p:spPr>
        <p:txBody>
          <a:bodyPr anchor="t"/>
          <a:lstStyle>
            <a:lvl1pPr algn="l">
              <a:defRPr sz="31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197" y="1550247"/>
            <a:ext cx="7383780" cy="80010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526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0536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5805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1073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6342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1610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6878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2147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3E33-C6A7-468A-BBBC-8C7AF5760E0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04EA2-0D37-40E5-A0A3-06932D628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073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4340" y="853440"/>
            <a:ext cx="3836670" cy="2413847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5790" y="853440"/>
            <a:ext cx="3836670" cy="2413847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3E33-C6A7-468A-BBBC-8C7AF5760E0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04EA2-0D37-40E5-A0A3-06932D628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63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4340" y="818727"/>
            <a:ext cx="3838179" cy="341206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2684" indent="0">
              <a:buNone/>
              <a:defRPr sz="1500" b="1"/>
            </a:lvl2pPr>
            <a:lvl3pPr marL="705368" indent="0">
              <a:buNone/>
              <a:defRPr sz="1400" b="1"/>
            </a:lvl3pPr>
            <a:lvl4pPr marL="1058052" indent="0">
              <a:buNone/>
              <a:defRPr sz="1200" b="1"/>
            </a:lvl4pPr>
            <a:lvl5pPr marL="1410736" indent="0">
              <a:buNone/>
              <a:defRPr sz="1200" b="1"/>
            </a:lvl5pPr>
            <a:lvl6pPr marL="1763420" indent="0">
              <a:buNone/>
              <a:defRPr sz="1200" b="1"/>
            </a:lvl6pPr>
            <a:lvl7pPr marL="2116104" indent="0">
              <a:buNone/>
              <a:defRPr sz="1200" b="1"/>
            </a:lvl7pPr>
            <a:lvl8pPr marL="2468789" indent="0">
              <a:buNone/>
              <a:defRPr sz="1200" b="1"/>
            </a:lvl8pPr>
            <a:lvl9pPr marL="2821473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" y="1159933"/>
            <a:ext cx="3838179" cy="2107354"/>
          </a:xfrm>
        </p:spPr>
        <p:txBody>
          <a:bodyPr/>
          <a:lstStyle>
            <a:lvl1pPr>
              <a:defRPr sz="19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2774" y="818727"/>
            <a:ext cx="3839686" cy="341206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2684" indent="0">
              <a:buNone/>
              <a:defRPr sz="1500" b="1"/>
            </a:lvl2pPr>
            <a:lvl3pPr marL="705368" indent="0">
              <a:buNone/>
              <a:defRPr sz="1400" b="1"/>
            </a:lvl3pPr>
            <a:lvl4pPr marL="1058052" indent="0">
              <a:buNone/>
              <a:defRPr sz="1200" b="1"/>
            </a:lvl4pPr>
            <a:lvl5pPr marL="1410736" indent="0">
              <a:buNone/>
              <a:defRPr sz="1200" b="1"/>
            </a:lvl5pPr>
            <a:lvl6pPr marL="1763420" indent="0">
              <a:buNone/>
              <a:defRPr sz="1200" b="1"/>
            </a:lvl6pPr>
            <a:lvl7pPr marL="2116104" indent="0">
              <a:buNone/>
              <a:defRPr sz="1200" b="1"/>
            </a:lvl7pPr>
            <a:lvl8pPr marL="2468789" indent="0">
              <a:buNone/>
              <a:defRPr sz="1200" b="1"/>
            </a:lvl8pPr>
            <a:lvl9pPr marL="2821473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2774" y="1159933"/>
            <a:ext cx="3839686" cy="2107354"/>
          </a:xfrm>
        </p:spPr>
        <p:txBody>
          <a:bodyPr/>
          <a:lstStyle>
            <a:lvl1pPr>
              <a:defRPr sz="19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3E33-C6A7-468A-BBBC-8C7AF5760E0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04EA2-0D37-40E5-A0A3-06932D628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619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3E33-C6A7-468A-BBBC-8C7AF5760E0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04EA2-0D37-40E5-A0A3-06932D628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826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3E33-C6A7-468A-BBBC-8C7AF5760E0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04EA2-0D37-40E5-A0A3-06932D628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83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1" y="145627"/>
            <a:ext cx="2857897" cy="61976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6297" y="145627"/>
            <a:ext cx="4856163" cy="3121660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4341" y="765387"/>
            <a:ext cx="2857897" cy="2501900"/>
          </a:xfrm>
        </p:spPr>
        <p:txBody>
          <a:bodyPr/>
          <a:lstStyle>
            <a:lvl1pPr marL="0" indent="0">
              <a:buNone/>
              <a:defRPr sz="1100"/>
            </a:lvl1pPr>
            <a:lvl2pPr marL="352684" indent="0">
              <a:buNone/>
              <a:defRPr sz="900"/>
            </a:lvl2pPr>
            <a:lvl3pPr marL="705368" indent="0">
              <a:buNone/>
              <a:defRPr sz="800"/>
            </a:lvl3pPr>
            <a:lvl4pPr marL="1058052" indent="0">
              <a:buNone/>
              <a:defRPr sz="700"/>
            </a:lvl4pPr>
            <a:lvl5pPr marL="1410736" indent="0">
              <a:buNone/>
              <a:defRPr sz="700"/>
            </a:lvl5pPr>
            <a:lvl6pPr marL="1763420" indent="0">
              <a:buNone/>
              <a:defRPr sz="700"/>
            </a:lvl6pPr>
            <a:lvl7pPr marL="2116104" indent="0">
              <a:buNone/>
              <a:defRPr sz="700"/>
            </a:lvl7pPr>
            <a:lvl8pPr marL="2468789" indent="0">
              <a:buNone/>
              <a:defRPr sz="700"/>
            </a:lvl8pPr>
            <a:lvl9pPr marL="2821473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3E33-C6A7-468A-BBBC-8C7AF5760E0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04EA2-0D37-40E5-A0A3-06932D628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072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2674" y="2560320"/>
            <a:ext cx="5212080" cy="30226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02674" y="326813"/>
            <a:ext cx="5212080" cy="2194560"/>
          </a:xfrm>
        </p:spPr>
        <p:txBody>
          <a:bodyPr/>
          <a:lstStyle>
            <a:lvl1pPr marL="0" indent="0">
              <a:buNone/>
              <a:defRPr sz="2500"/>
            </a:lvl1pPr>
            <a:lvl2pPr marL="352684" indent="0">
              <a:buNone/>
              <a:defRPr sz="2200"/>
            </a:lvl2pPr>
            <a:lvl3pPr marL="705368" indent="0">
              <a:buNone/>
              <a:defRPr sz="1900"/>
            </a:lvl3pPr>
            <a:lvl4pPr marL="1058052" indent="0">
              <a:buNone/>
              <a:defRPr sz="1500"/>
            </a:lvl4pPr>
            <a:lvl5pPr marL="1410736" indent="0">
              <a:buNone/>
              <a:defRPr sz="1500"/>
            </a:lvl5pPr>
            <a:lvl6pPr marL="1763420" indent="0">
              <a:buNone/>
              <a:defRPr sz="1500"/>
            </a:lvl6pPr>
            <a:lvl7pPr marL="2116104" indent="0">
              <a:buNone/>
              <a:defRPr sz="1500"/>
            </a:lvl7pPr>
            <a:lvl8pPr marL="2468789" indent="0">
              <a:buNone/>
              <a:defRPr sz="1500"/>
            </a:lvl8pPr>
            <a:lvl9pPr marL="2821473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02674" y="2862580"/>
            <a:ext cx="5212080" cy="429260"/>
          </a:xfrm>
        </p:spPr>
        <p:txBody>
          <a:bodyPr/>
          <a:lstStyle>
            <a:lvl1pPr marL="0" indent="0">
              <a:buNone/>
              <a:defRPr sz="1100"/>
            </a:lvl1pPr>
            <a:lvl2pPr marL="352684" indent="0">
              <a:buNone/>
              <a:defRPr sz="900"/>
            </a:lvl2pPr>
            <a:lvl3pPr marL="705368" indent="0">
              <a:buNone/>
              <a:defRPr sz="800"/>
            </a:lvl3pPr>
            <a:lvl4pPr marL="1058052" indent="0">
              <a:buNone/>
              <a:defRPr sz="700"/>
            </a:lvl4pPr>
            <a:lvl5pPr marL="1410736" indent="0">
              <a:buNone/>
              <a:defRPr sz="700"/>
            </a:lvl5pPr>
            <a:lvl6pPr marL="1763420" indent="0">
              <a:buNone/>
              <a:defRPr sz="700"/>
            </a:lvl6pPr>
            <a:lvl7pPr marL="2116104" indent="0">
              <a:buNone/>
              <a:defRPr sz="700"/>
            </a:lvl7pPr>
            <a:lvl8pPr marL="2468789" indent="0">
              <a:buNone/>
              <a:defRPr sz="700"/>
            </a:lvl8pPr>
            <a:lvl9pPr marL="2821473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3E33-C6A7-468A-BBBC-8C7AF5760E0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04EA2-0D37-40E5-A0A3-06932D628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893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4340" y="146474"/>
            <a:ext cx="7818120" cy="609600"/>
          </a:xfrm>
          <a:prstGeom prst="rect">
            <a:avLst/>
          </a:prstGeom>
        </p:spPr>
        <p:txBody>
          <a:bodyPr vert="horz" lIns="70537" tIns="35268" rIns="70537" bIns="3526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4340" y="853440"/>
            <a:ext cx="7818120" cy="2413847"/>
          </a:xfrm>
          <a:prstGeom prst="rect">
            <a:avLst/>
          </a:prstGeom>
        </p:spPr>
        <p:txBody>
          <a:bodyPr vert="horz" lIns="70537" tIns="35268" rIns="70537" bIns="3526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4340" y="3390054"/>
            <a:ext cx="2026920" cy="194733"/>
          </a:xfrm>
          <a:prstGeom prst="rect">
            <a:avLst/>
          </a:prstGeom>
        </p:spPr>
        <p:txBody>
          <a:bodyPr vert="horz" lIns="70537" tIns="35268" rIns="70537" bIns="35268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33E33-C6A7-468A-BBBC-8C7AF5760E0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7990" y="3390054"/>
            <a:ext cx="2750820" cy="194733"/>
          </a:xfrm>
          <a:prstGeom prst="rect">
            <a:avLst/>
          </a:prstGeom>
        </p:spPr>
        <p:txBody>
          <a:bodyPr vert="horz" lIns="70537" tIns="35268" rIns="70537" bIns="35268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25540" y="3390054"/>
            <a:ext cx="2026920" cy="194733"/>
          </a:xfrm>
          <a:prstGeom prst="rect">
            <a:avLst/>
          </a:prstGeom>
        </p:spPr>
        <p:txBody>
          <a:bodyPr vert="horz" lIns="70537" tIns="35268" rIns="70537" bIns="35268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04EA2-0D37-40E5-A0A3-06932D628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08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05368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4513" indent="-264513" algn="l" defTabSz="705368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73112" indent="-220428" algn="l" defTabSz="705368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81710" indent="-176342" algn="l" defTabSz="705368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394" indent="-176342" algn="l" defTabSz="705368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87078" indent="-176342" algn="l" defTabSz="705368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39762" indent="-176342" algn="l" defTabSz="705368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92447" indent="-176342" algn="l" defTabSz="705368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45131" indent="-176342" algn="l" defTabSz="705368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97815" indent="-176342" algn="l" defTabSz="705368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0536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2684" algn="l" defTabSz="70536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05368" algn="l" defTabSz="70536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58052" algn="l" defTabSz="70536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10736" algn="l" defTabSz="70536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63420" algn="l" defTabSz="70536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16104" algn="l" defTabSz="70536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68789" algn="l" defTabSz="70536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21473" algn="l" defTabSz="70536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8791575" cy="364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39630" y="2743200"/>
            <a:ext cx="3810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/>
              <a:t>60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0" y="2743200"/>
            <a:ext cx="3886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0"/>
              </a:rPr>
              <a:t>One-Of-A-Kind Creations, Something for Everyone</a:t>
            </a:r>
          </a:p>
        </p:txBody>
      </p:sp>
      <p:sp>
        <p:nvSpPr>
          <p:cNvPr id="6" name="Rectangle 5"/>
          <p:cNvSpPr/>
          <p:nvPr/>
        </p:nvSpPr>
        <p:spPr>
          <a:xfrm>
            <a:off x="6629400" y="990600"/>
            <a:ext cx="1332417" cy="52322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18 &amp; 19</a:t>
            </a:r>
          </a:p>
        </p:txBody>
      </p:sp>
    </p:spTree>
    <p:extLst>
      <p:ext uri="{BB962C8B-B14F-4D97-AF65-F5344CB8AC3E}">
        <p14:creationId xmlns:p14="http://schemas.microsoft.com/office/powerpoint/2010/main" val="1825440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10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Rounded MT Bold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DG</dc:creator>
  <cp:lastModifiedBy>Owner</cp:lastModifiedBy>
  <cp:revision>3</cp:revision>
  <dcterms:created xsi:type="dcterms:W3CDTF">2020-08-26T20:00:10Z</dcterms:created>
  <dcterms:modified xsi:type="dcterms:W3CDTF">2021-08-12T16:16:18Z</dcterms:modified>
</cp:coreProperties>
</file>