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6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850" y="96"/>
      </p:cViewPr>
      <p:guideLst>
        <p:guide orient="horz" pos="3836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9"/>
            <a:ext cx="7764304" cy="26106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0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4" y="487739"/>
            <a:ext cx="2055257" cy="10391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9"/>
            <a:ext cx="6013529" cy="1039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1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9"/>
            <a:ext cx="7764304" cy="2664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9"/>
            <a:ext cx="4034393" cy="803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8" y="2841839"/>
            <a:ext cx="4034393" cy="803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5" y="2726247"/>
            <a:ext cx="4035979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5" y="3862417"/>
            <a:ext cx="4035979" cy="7017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9" y="2726247"/>
            <a:ext cx="4037564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9" y="3862417"/>
            <a:ext cx="4037564" cy="7017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4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3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6" y="484916"/>
            <a:ext cx="3005180" cy="2063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7" y="484917"/>
            <a:ext cx="5106426" cy="103946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6" y="2548632"/>
            <a:ext cx="3005180" cy="8330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2"/>
            <a:ext cx="5480685" cy="10064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7"/>
            <a:ext cx="5480685" cy="1429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9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756A-2FCD-4964-8B10-C9D9A488D13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7038-4511-40B7-819E-2B53A8F27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0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1217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19232" y="5773865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 &amp; 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62547" y="9473164"/>
            <a:ext cx="5611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711" y="10041398"/>
            <a:ext cx="781505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One-Of-A-Kind Creations             (Masks Optional)</a:t>
            </a:r>
          </a:p>
        </p:txBody>
      </p:sp>
    </p:spTree>
    <p:extLst>
      <p:ext uri="{BB962C8B-B14F-4D97-AF65-F5344CB8AC3E}">
        <p14:creationId xmlns:p14="http://schemas.microsoft.com/office/powerpoint/2010/main" val="8335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</Words>
  <Application>Microsoft Office PowerPoint</Application>
  <PresentationFormat>Ledger Paper (11x17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</dc:creator>
  <cp:lastModifiedBy>Owner</cp:lastModifiedBy>
  <cp:revision>7</cp:revision>
  <dcterms:created xsi:type="dcterms:W3CDTF">2020-08-26T19:14:45Z</dcterms:created>
  <dcterms:modified xsi:type="dcterms:W3CDTF">2021-07-16T14:50:44Z</dcterms:modified>
</cp:coreProperties>
</file>